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60" r:id="rId4"/>
    <p:sldId id="262" r:id="rId5"/>
    <p:sldId id="261" r:id="rId6"/>
    <p:sldId id="257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16-Jul-22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 </a:t>
            </a:r>
            <a:r>
              <a:rPr lang="en-US" sz="2400" dirty="0" smtClean="0"/>
              <a:t>Star </a:t>
            </a:r>
            <a:r>
              <a:rPr lang="en-US" sz="2400" dirty="0" smtClean="0"/>
              <a:t>Connection, the 3 phase wires are connected to a common point or star point and Neutral is taken from this common point. </a:t>
            </a:r>
            <a:r>
              <a:rPr lang="en-US" sz="2400" dirty="0" smtClean="0"/>
              <a:t>The </a:t>
            </a:r>
            <a:r>
              <a:rPr lang="en-US" sz="2400" dirty="0" smtClean="0"/>
              <a:t>star connection is </a:t>
            </a:r>
            <a:r>
              <a:rPr lang="en-US" sz="2400" dirty="0" smtClean="0"/>
              <a:t>also </a:t>
            </a:r>
            <a:r>
              <a:rPr lang="en-US" sz="2400" dirty="0" smtClean="0"/>
              <a:t>called as Y </a:t>
            </a:r>
            <a:r>
              <a:rPr lang="en-US" sz="2400" dirty="0" smtClean="0"/>
              <a:t>connection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5" name="Content Placeholder 4" descr="Transformer में star , Delta winding क्या होता है? जानिए पूरा डिटेल में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57800" y="2514600"/>
            <a:ext cx="2657475" cy="2262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19600" cy="4525963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/>
              <a:t>E</a:t>
            </a:r>
            <a:r>
              <a:rPr lang="en-US" sz="2400" baseline="-25000" dirty="0" smtClean="0"/>
              <a:t>NR </a:t>
            </a:r>
            <a:r>
              <a:rPr lang="en-US" sz="2400" dirty="0" smtClean="0"/>
              <a:t>= E</a:t>
            </a:r>
            <a:r>
              <a:rPr lang="en-US" sz="2400" baseline="-25000" dirty="0" smtClean="0"/>
              <a:t>NY</a:t>
            </a:r>
            <a:r>
              <a:rPr lang="en-US" sz="2400" dirty="0" smtClean="0"/>
              <a:t>=E</a:t>
            </a:r>
            <a:r>
              <a:rPr lang="en-US" sz="2400" baseline="-25000" dirty="0" smtClean="0"/>
              <a:t>NB</a:t>
            </a:r>
            <a:r>
              <a:rPr lang="en-US" sz="2400" dirty="0" smtClean="0"/>
              <a:t>=E</a:t>
            </a:r>
            <a:r>
              <a:rPr lang="en-US" sz="2400" baseline="-25000" dirty="0" smtClean="0"/>
              <a:t>ph</a:t>
            </a:r>
            <a:endParaRPr lang="en-US" sz="2400" dirty="0" smtClean="0"/>
          </a:p>
          <a:p>
            <a:pPr lvl="0"/>
            <a:r>
              <a:rPr lang="en-US" sz="2400" dirty="0" smtClean="0"/>
              <a:t>There are two phases between two lines. Taking loop NRYN</a:t>
            </a:r>
          </a:p>
          <a:p>
            <a:pPr lvl="0"/>
            <a:r>
              <a:rPr lang="en-US" sz="2400" dirty="0" smtClean="0"/>
              <a:t>E</a:t>
            </a:r>
            <a:r>
              <a:rPr lang="en-US" sz="2400" baseline="-25000" dirty="0" smtClean="0"/>
              <a:t>NR</a:t>
            </a:r>
            <a:r>
              <a:rPr lang="en-US" sz="2400" dirty="0" smtClean="0"/>
              <a:t>+E</a:t>
            </a:r>
            <a:r>
              <a:rPr lang="en-US" sz="2400" baseline="-25000" dirty="0" smtClean="0"/>
              <a:t>RY</a:t>
            </a:r>
            <a:r>
              <a:rPr lang="en-US" sz="2400" dirty="0" smtClean="0"/>
              <a:t>-E</a:t>
            </a:r>
            <a:r>
              <a:rPr lang="en-US" sz="2400" baseline="-25000" dirty="0" smtClean="0"/>
              <a:t>NY</a:t>
            </a:r>
            <a:r>
              <a:rPr lang="en-US" sz="2400" dirty="0" smtClean="0"/>
              <a:t>=0</a:t>
            </a:r>
          </a:p>
          <a:p>
            <a:pPr lvl="0"/>
            <a:r>
              <a:rPr lang="en-US" sz="2400" dirty="0" smtClean="0"/>
              <a:t>E</a:t>
            </a:r>
            <a:r>
              <a:rPr lang="en-US" sz="2400" baseline="-25000" dirty="0" smtClean="0"/>
              <a:t>RY</a:t>
            </a:r>
            <a:r>
              <a:rPr lang="en-US" sz="2400" dirty="0" smtClean="0"/>
              <a:t> = E</a:t>
            </a:r>
            <a:r>
              <a:rPr lang="en-US" sz="2400" baseline="-25000" dirty="0" smtClean="0"/>
              <a:t>NY</a:t>
            </a:r>
            <a:r>
              <a:rPr lang="en-US" sz="2400" dirty="0" smtClean="0"/>
              <a:t>= E</a:t>
            </a:r>
            <a:r>
              <a:rPr lang="en-US" sz="2400" baseline="-25000" dirty="0" smtClean="0"/>
              <a:t>NR</a:t>
            </a:r>
            <a:endParaRPr lang="en-US" sz="2400" dirty="0" smtClean="0"/>
          </a:p>
          <a:p>
            <a:pPr lvl="0"/>
            <a:r>
              <a:rPr lang="en-US" sz="2400" dirty="0" smtClean="0"/>
              <a:t>Using </a:t>
            </a:r>
            <a:r>
              <a:rPr lang="en-US" sz="2400" dirty="0" smtClean="0"/>
              <a:t>vector </a:t>
            </a:r>
            <a:r>
              <a:rPr lang="en-US" sz="2400" dirty="0" smtClean="0"/>
              <a:t>diagram</a:t>
            </a:r>
          </a:p>
          <a:p>
            <a:r>
              <a:rPr lang="en-US" sz="2000" dirty="0" smtClean="0"/>
              <a:t>E</a:t>
            </a:r>
            <a:r>
              <a:rPr lang="en-US" sz="2000" baseline="-25000" dirty="0" smtClean="0"/>
              <a:t>RY</a:t>
            </a:r>
            <a:r>
              <a:rPr lang="en-US" sz="2000" dirty="0" smtClean="0"/>
              <a:t>=( E</a:t>
            </a:r>
            <a:r>
              <a:rPr lang="en-US" sz="2000" baseline="-25000" dirty="0" smtClean="0"/>
              <a:t>NY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+E</a:t>
            </a:r>
            <a:r>
              <a:rPr lang="en-US" sz="2000" baseline="-25000" dirty="0" smtClean="0"/>
              <a:t>NR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+2E</a:t>
            </a:r>
            <a:r>
              <a:rPr lang="en-US" sz="2000" baseline="-25000" dirty="0" smtClean="0"/>
              <a:t>NY</a:t>
            </a:r>
            <a:r>
              <a:rPr lang="en-US" sz="2000" dirty="0" smtClean="0"/>
              <a:t>E</a:t>
            </a:r>
            <a:r>
              <a:rPr lang="en-US" sz="2000" baseline="-25000" dirty="0" smtClean="0"/>
              <a:t>NR</a:t>
            </a:r>
            <a:r>
              <a:rPr lang="en-US" sz="2000" dirty="0" smtClean="0"/>
              <a:t>cos60)</a:t>
            </a:r>
            <a:r>
              <a:rPr lang="en-US" sz="2000" baseline="30000" dirty="0" smtClean="0"/>
              <a:t>1/2</a:t>
            </a:r>
            <a:endParaRPr lang="en-US" sz="2000" dirty="0" smtClean="0"/>
          </a:p>
          <a:p>
            <a:r>
              <a:rPr lang="en-US" sz="2000" dirty="0" smtClean="0"/>
              <a:t>E</a:t>
            </a:r>
            <a:r>
              <a:rPr lang="en-US" sz="2000" baseline="-25000" dirty="0" smtClean="0"/>
              <a:t>RY</a:t>
            </a:r>
            <a:r>
              <a:rPr lang="en-US" sz="2000" dirty="0" smtClean="0"/>
              <a:t>=( E</a:t>
            </a:r>
            <a:r>
              <a:rPr lang="en-US" sz="2000" baseline="-25000" dirty="0" smtClean="0"/>
              <a:t>ph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+E</a:t>
            </a:r>
            <a:r>
              <a:rPr lang="en-US" sz="2000" baseline="-25000" dirty="0" smtClean="0"/>
              <a:t>ph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+2E</a:t>
            </a:r>
            <a:r>
              <a:rPr lang="en-US" sz="2000" baseline="-25000" dirty="0" smtClean="0"/>
              <a:t>ph</a:t>
            </a:r>
            <a:r>
              <a:rPr lang="en-US" sz="2000" dirty="0" smtClean="0"/>
              <a:t>E</a:t>
            </a:r>
            <a:r>
              <a:rPr lang="en-US" sz="2000" baseline="-25000" dirty="0" smtClean="0"/>
              <a:t>ph</a:t>
            </a:r>
            <a:r>
              <a:rPr lang="en-US" sz="2000" dirty="0" smtClean="0"/>
              <a:t>cos60)</a:t>
            </a:r>
            <a:r>
              <a:rPr lang="en-US" sz="2000" baseline="30000" dirty="0" smtClean="0"/>
              <a:t>1/2</a:t>
            </a:r>
            <a:endParaRPr lang="en-US" sz="2000" dirty="0" smtClean="0"/>
          </a:p>
          <a:p>
            <a:r>
              <a:rPr lang="en-US" sz="2000" dirty="0" smtClean="0"/>
              <a:t>E</a:t>
            </a:r>
            <a:r>
              <a:rPr lang="en-US" sz="2000" baseline="-25000" dirty="0" smtClean="0"/>
              <a:t>RY</a:t>
            </a:r>
            <a:r>
              <a:rPr lang="en-US" sz="2000" dirty="0" smtClean="0"/>
              <a:t>=(3)</a:t>
            </a:r>
            <a:r>
              <a:rPr lang="en-US" sz="2000" baseline="30000" dirty="0" smtClean="0"/>
              <a:t>1/2</a:t>
            </a:r>
            <a:r>
              <a:rPr lang="en-US" sz="2000" dirty="0" smtClean="0"/>
              <a:t> E</a:t>
            </a:r>
            <a:r>
              <a:rPr lang="en-US" sz="2000" baseline="-25000" dirty="0" smtClean="0"/>
              <a:t>ph</a:t>
            </a:r>
            <a:endParaRPr lang="en-US" sz="2000" dirty="0" smtClean="0"/>
          </a:p>
          <a:p>
            <a:pPr lvl="0"/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7" name="Content Placeholder 4" descr="Transformer में star , Delta winding क्या होता है? जानिए पूरा डिटेल में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19725" y="2948781"/>
            <a:ext cx="24955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Delta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 a Delta Connection, there are only 3 wires for distribution and all the 3 wires are phases (no neutral in a Delta connection). The following image shows a typical Delta Connection.</a:t>
            </a:r>
            <a:endParaRPr lang="en-US" dirty="0"/>
          </a:p>
        </p:txBody>
      </p:sp>
      <p:pic>
        <p:nvPicPr>
          <p:cNvPr id="5" name="Content Placeholder 4" descr="Automatic star delta starter control circuit diagram with timer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4425" y="1958181"/>
            <a:ext cx="34861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720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900" dirty="0" smtClean="0"/>
              <a:t>Let Voltages be V</a:t>
            </a:r>
            <a:r>
              <a:rPr lang="en-US" sz="1900" baseline="-25000" dirty="0" smtClean="0"/>
              <a:t>RY</a:t>
            </a:r>
            <a:r>
              <a:rPr lang="en-US" sz="1900" dirty="0" smtClean="0"/>
              <a:t>, V</a:t>
            </a:r>
            <a:r>
              <a:rPr lang="en-US" sz="1900" baseline="-25000" dirty="0" smtClean="0"/>
              <a:t>YB</a:t>
            </a:r>
            <a:r>
              <a:rPr lang="en-US" sz="1900" dirty="0" smtClean="0"/>
              <a:t> and V</a:t>
            </a:r>
            <a:r>
              <a:rPr lang="en-US" sz="1900" baseline="-25000" dirty="0" smtClean="0"/>
              <a:t>BR    </a:t>
            </a:r>
            <a:endParaRPr lang="en-US" sz="1900" dirty="0" smtClean="0"/>
          </a:p>
          <a:p>
            <a:pPr>
              <a:buNone/>
            </a:pPr>
            <a:r>
              <a:rPr lang="en-US" sz="1900" dirty="0" smtClean="0"/>
              <a:t>And be V</a:t>
            </a:r>
            <a:r>
              <a:rPr lang="en-US" sz="1900" baseline="-25000" dirty="0" smtClean="0"/>
              <a:t>RY</a:t>
            </a:r>
            <a:r>
              <a:rPr lang="en-US" sz="1900" dirty="0" smtClean="0"/>
              <a:t>=V</a:t>
            </a:r>
            <a:r>
              <a:rPr lang="en-US" sz="1900" baseline="-25000" dirty="0" smtClean="0"/>
              <a:t>YB</a:t>
            </a:r>
            <a:r>
              <a:rPr lang="en-US" sz="1900" dirty="0" smtClean="0"/>
              <a:t> = V</a:t>
            </a:r>
            <a:r>
              <a:rPr lang="en-US" sz="1900" baseline="-25000" dirty="0" smtClean="0"/>
              <a:t>BR  </a:t>
            </a:r>
            <a:r>
              <a:rPr lang="en-US" sz="1900" dirty="0" smtClean="0"/>
              <a:t>  = V</a:t>
            </a:r>
            <a:r>
              <a:rPr lang="en-US" sz="1900" baseline="-25000" dirty="0" smtClean="0"/>
              <a:t>L</a:t>
            </a:r>
            <a:r>
              <a:rPr lang="en-US" sz="1900" dirty="0" smtClean="0"/>
              <a:t> ,the line voltage</a:t>
            </a:r>
          </a:p>
          <a:p>
            <a:pPr>
              <a:buNone/>
            </a:pPr>
            <a:r>
              <a:rPr lang="en-US" sz="1900" dirty="0" smtClean="0"/>
              <a:t>Phase difference is 120 between</a:t>
            </a:r>
          </a:p>
          <a:p>
            <a:pPr>
              <a:buNone/>
            </a:pPr>
            <a:r>
              <a:rPr lang="en-US" sz="1900" dirty="0" smtClean="0"/>
              <a:t>V</a:t>
            </a:r>
            <a:r>
              <a:rPr lang="en-US" sz="1900" baseline="-25000" dirty="0" smtClean="0"/>
              <a:t>RY</a:t>
            </a:r>
            <a:r>
              <a:rPr lang="en-US" sz="1900" dirty="0" smtClean="0"/>
              <a:t> &amp; V</a:t>
            </a:r>
            <a:r>
              <a:rPr lang="en-US" sz="1900" baseline="-25000" dirty="0" smtClean="0"/>
              <a:t>YB</a:t>
            </a:r>
            <a:r>
              <a:rPr lang="en-US" sz="1900" dirty="0" smtClean="0"/>
              <a:t> </a:t>
            </a:r>
            <a:r>
              <a:rPr lang="en-US" sz="1900" dirty="0" smtClean="0"/>
              <a:t>          </a:t>
            </a:r>
          </a:p>
          <a:p>
            <a:pPr>
              <a:buNone/>
            </a:pPr>
            <a:r>
              <a:rPr lang="en-US" sz="1900" dirty="0" smtClean="0"/>
              <a:t> </a:t>
            </a:r>
            <a:r>
              <a:rPr lang="en-US" sz="1900" dirty="0" smtClean="0"/>
              <a:t>V</a:t>
            </a:r>
            <a:r>
              <a:rPr lang="en-US" sz="1900" baseline="-25000" dirty="0" smtClean="0"/>
              <a:t>YB</a:t>
            </a:r>
            <a:r>
              <a:rPr lang="en-US" sz="1900" dirty="0" smtClean="0"/>
              <a:t> &amp; V</a:t>
            </a:r>
            <a:r>
              <a:rPr lang="en-US" sz="1900" baseline="-25000" dirty="0" smtClean="0"/>
              <a:t>BR    </a:t>
            </a:r>
            <a:r>
              <a:rPr lang="en-US" sz="1900" dirty="0" smtClean="0"/>
              <a:t>	</a:t>
            </a:r>
          </a:p>
          <a:p>
            <a:pPr>
              <a:buNone/>
            </a:pPr>
            <a:r>
              <a:rPr lang="en-US" sz="1900" dirty="0" smtClean="0"/>
              <a:t>Now currents in first line I</a:t>
            </a:r>
            <a:r>
              <a:rPr lang="en-US" sz="1900" baseline="-25000" dirty="0" smtClean="0"/>
              <a:t>1</a:t>
            </a:r>
            <a:r>
              <a:rPr lang="en-US" sz="1900" dirty="0" smtClean="0"/>
              <a:t> =I</a:t>
            </a:r>
            <a:r>
              <a:rPr lang="en-US" sz="1900" baseline="-25000" dirty="0" smtClean="0"/>
              <a:t>R</a:t>
            </a:r>
            <a:r>
              <a:rPr lang="en-US" sz="1900" dirty="0" smtClean="0"/>
              <a:t>-I</a:t>
            </a:r>
            <a:r>
              <a:rPr lang="en-US" sz="1900" baseline="-25000" dirty="0" smtClean="0"/>
              <a:t>B</a:t>
            </a:r>
            <a:endParaRPr lang="en-US" sz="1900" dirty="0" smtClean="0"/>
          </a:p>
          <a:p>
            <a:pPr>
              <a:buNone/>
            </a:pPr>
            <a:r>
              <a:rPr lang="en-US" sz="1900" dirty="0" smtClean="0"/>
              <a:t>Now currents in second  line I</a:t>
            </a:r>
            <a:r>
              <a:rPr lang="en-US" sz="1900" baseline="-25000" dirty="0" smtClean="0"/>
              <a:t>2</a:t>
            </a:r>
            <a:r>
              <a:rPr lang="en-US" sz="1900" dirty="0" smtClean="0"/>
              <a:t>=I</a:t>
            </a:r>
            <a:r>
              <a:rPr lang="en-US" sz="1900" baseline="-25000" dirty="0" smtClean="0"/>
              <a:t>Y</a:t>
            </a:r>
            <a:r>
              <a:rPr lang="en-US" sz="1900" dirty="0" smtClean="0"/>
              <a:t>-I</a:t>
            </a:r>
            <a:r>
              <a:rPr lang="en-US" sz="1900" baseline="-25000" dirty="0" smtClean="0"/>
              <a:t>R</a:t>
            </a:r>
            <a:endParaRPr lang="en-US" sz="1900" dirty="0" smtClean="0"/>
          </a:p>
          <a:p>
            <a:pPr>
              <a:buNone/>
            </a:pPr>
            <a:r>
              <a:rPr lang="en-US" sz="1900" dirty="0" smtClean="0"/>
              <a:t>Now currents in third line I</a:t>
            </a:r>
            <a:r>
              <a:rPr lang="en-US" sz="1900" baseline="-25000" dirty="0" smtClean="0"/>
              <a:t>3</a:t>
            </a:r>
            <a:r>
              <a:rPr lang="en-US" sz="1900" dirty="0" smtClean="0"/>
              <a:t>=I</a:t>
            </a:r>
            <a:r>
              <a:rPr lang="en-US" sz="1900" baseline="-25000" dirty="0" smtClean="0"/>
              <a:t>B</a:t>
            </a:r>
            <a:r>
              <a:rPr lang="en-US" sz="1900" dirty="0" smtClean="0"/>
              <a:t>-I</a:t>
            </a:r>
            <a:r>
              <a:rPr lang="en-US" sz="1900" baseline="-25000" dirty="0" smtClean="0"/>
              <a:t>Y</a:t>
            </a:r>
            <a:endParaRPr lang="en-US" sz="1900" dirty="0" smtClean="0"/>
          </a:p>
          <a:p>
            <a:pPr>
              <a:buNone/>
            </a:pPr>
            <a:r>
              <a:rPr lang="en-US" sz="1900" dirty="0" smtClean="0"/>
              <a:t>If I</a:t>
            </a:r>
            <a:r>
              <a:rPr lang="en-US" sz="1900" baseline="-25000" dirty="0" smtClean="0"/>
              <a:t>R</a:t>
            </a:r>
            <a:r>
              <a:rPr lang="en-US" sz="1900" dirty="0" smtClean="0"/>
              <a:t>=I</a:t>
            </a:r>
            <a:r>
              <a:rPr lang="en-US" sz="1900" baseline="-25000" dirty="0" smtClean="0"/>
              <a:t>Y</a:t>
            </a:r>
            <a:r>
              <a:rPr lang="en-US" sz="1900" dirty="0" smtClean="0"/>
              <a:t> = I</a:t>
            </a:r>
            <a:r>
              <a:rPr lang="en-US" sz="1900" baseline="-25000" dirty="0" smtClean="0"/>
              <a:t>B  </a:t>
            </a:r>
            <a:r>
              <a:rPr lang="en-US" sz="1900" dirty="0" smtClean="0"/>
              <a:t>  = </a:t>
            </a:r>
            <a:r>
              <a:rPr lang="en-US" sz="1900" dirty="0" err="1" smtClean="0"/>
              <a:t>I</a:t>
            </a:r>
            <a:r>
              <a:rPr lang="en-US" sz="1900" baseline="-25000" dirty="0" err="1" smtClean="0"/>
              <a:t>ph</a:t>
            </a:r>
            <a:endParaRPr lang="en-US" sz="1900" dirty="0" smtClean="0"/>
          </a:p>
          <a:p>
            <a:pPr>
              <a:buNone/>
            </a:pPr>
            <a:r>
              <a:rPr lang="en-US" sz="1900" dirty="0" smtClean="0"/>
              <a:t>Is phase current then</a:t>
            </a:r>
          </a:p>
          <a:p>
            <a:pPr>
              <a:buNone/>
            </a:pPr>
            <a:r>
              <a:rPr lang="en-US" sz="1900" dirty="0" smtClean="0"/>
              <a:t>I</a:t>
            </a:r>
            <a:r>
              <a:rPr lang="en-US" sz="1900" baseline="-25000" dirty="0" smtClean="0"/>
              <a:t>1</a:t>
            </a:r>
            <a:r>
              <a:rPr lang="en-US" sz="1900" dirty="0" smtClean="0"/>
              <a:t> =I</a:t>
            </a:r>
            <a:r>
              <a:rPr lang="en-US" sz="1900" baseline="-25000" dirty="0" smtClean="0"/>
              <a:t>L </a:t>
            </a:r>
            <a:r>
              <a:rPr lang="en-US" sz="1900" dirty="0" smtClean="0"/>
              <a:t>= 2 </a:t>
            </a:r>
            <a:r>
              <a:rPr lang="en-US" sz="1900" dirty="0" err="1" smtClean="0"/>
              <a:t>I</a:t>
            </a:r>
            <a:r>
              <a:rPr lang="en-US" sz="1900" baseline="-25000" dirty="0" err="1" smtClean="0"/>
              <a:t>ph</a:t>
            </a:r>
            <a:r>
              <a:rPr lang="en-US" sz="1900" baseline="-25000" dirty="0" smtClean="0"/>
              <a:t> </a:t>
            </a:r>
            <a:r>
              <a:rPr lang="en-US" sz="1900" dirty="0" smtClean="0"/>
              <a:t>x </a:t>
            </a:r>
            <a:r>
              <a:rPr lang="en-US" sz="1900" dirty="0" err="1" smtClean="0"/>
              <a:t>cos</a:t>
            </a:r>
            <a:r>
              <a:rPr lang="en-US" sz="1900" dirty="0" smtClean="0"/>
              <a:t>(30</a:t>
            </a:r>
            <a:r>
              <a:rPr lang="en-US" sz="1900" dirty="0" smtClean="0"/>
              <a:t>)</a:t>
            </a:r>
          </a:p>
          <a:p>
            <a:pPr>
              <a:buNone/>
            </a:pPr>
            <a:r>
              <a:rPr lang="en-US" sz="2000" dirty="0" smtClean="0"/>
              <a:t>I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=I</a:t>
            </a:r>
            <a:r>
              <a:rPr lang="en-US" sz="2000" baseline="-25000" dirty="0" smtClean="0"/>
              <a:t>L </a:t>
            </a:r>
            <a:r>
              <a:rPr lang="en-US" sz="2000" dirty="0" smtClean="0"/>
              <a:t>= 2 </a:t>
            </a:r>
            <a:r>
              <a:rPr lang="en-US" sz="2000" dirty="0" err="1" smtClean="0"/>
              <a:t>I</a:t>
            </a:r>
            <a:r>
              <a:rPr lang="en-US" sz="2000" baseline="-25000" dirty="0" err="1" smtClean="0"/>
              <a:t>ph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x( 3)</a:t>
            </a:r>
            <a:r>
              <a:rPr lang="en-US" sz="2000" baseline="30000" dirty="0" smtClean="0"/>
              <a:t>1/2</a:t>
            </a:r>
            <a:r>
              <a:rPr lang="en-US" sz="2000" dirty="0" smtClean="0"/>
              <a:t>/2 =( 3)</a:t>
            </a:r>
            <a:r>
              <a:rPr lang="en-US" sz="2000" baseline="30000" dirty="0" smtClean="0"/>
              <a:t>1/2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baseline="-25000" dirty="0" err="1" smtClean="0"/>
              <a:t>ph</a:t>
            </a:r>
            <a:endParaRPr lang="en-US" sz="2000" dirty="0" smtClean="0"/>
          </a:p>
          <a:p>
            <a:pPr>
              <a:buNone/>
            </a:pPr>
            <a:endParaRPr lang="en-US" sz="1900" dirty="0" smtClean="0"/>
          </a:p>
          <a:p>
            <a:endParaRPr lang="en-US" dirty="0"/>
          </a:p>
        </p:txBody>
      </p:sp>
      <p:pic>
        <p:nvPicPr>
          <p:cNvPr id="5" name="Content Placeholder 4" descr="Automatic star delta starter control circuit diagram with timer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4425" y="1958181"/>
            <a:ext cx="34861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To </a:t>
            </a:r>
            <a:r>
              <a:rPr lang="en-US" b="1" dirty="0" err="1" smtClean="0"/>
              <a:t>convertion</a:t>
            </a:r>
            <a:r>
              <a:rPr lang="en-US" b="1" dirty="0" smtClean="0"/>
              <a:t> between star and delta connections</a:t>
            </a:r>
            <a:endParaRPr lang="en-US" b="1" dirty="0"/>
          </a:p>
        </p:txBody>
      </p:sp>
      <p:pic>
        <p:nvPicPr>
          <p:cNvPr id="16386" name="Picture 2" descr="https://img.brainkart.com/imagebk7/8EDcP3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819274"/>
            <a:ext cx="5876925" cy="5038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ectro ASIAN Switchgears - Star Vs Delta Connection | Faceboo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95399"/>
            <a:ext cx="5638800" cy="51131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How to Use Thevenin's Theorem | EAGLE | Blo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81612" y="2924969"/>
            <a:ext cx="27717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147</Words>
  <Application>Microsoft Office PowerPoint</Application>
  <PresentationFormat>On-screen Show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Star Connection</vt:lpstr>
      <vt:lpstr>Slide 2</vt:lpstr>
      <vt:lpstr>Delta Connection</vt:lpstr>
      <vt:lpstr>Slide 4</vt:lpstr>
      <vt:lpstr>To convertion between star and delta connections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Mandeep</dc:creator>
  <cp:lastModifiedBy>gdc</cp:lastModifiedBy>
  <cp:revision>24</cp:revision>
  <dcterms:created xsi:type="dcterms:W3CDTF">2006-08-16T00:00:00Z</dcterms:created>
  <dcterms:modified xsi:type="dcterms:W3CDTF">2022-07-16T10:30:55Z</dcterms:modified>
</cp:coreProperties>
</file>